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C5BF-2022-45E6-BF22-B8435DD1C15C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B1F0-66E5-46A1-9B32-3A1DA25702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76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B1F0-66E5-46A1-9B32-3A1DA25702D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24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B1F0-66E5-46A1-9B32-3A1DA25702D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2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3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63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32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19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8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47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00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41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35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98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90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CF73-EF35-4952-8436-A9A33E9E36EB}" type="datetimeFigureOut">
              <a:rPr lang="th-TH" smtClean="0"/>
              <a:pPr/>
              <a:t>02/12/58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09F4-82AA-4FD9-8118-8B55BA38D2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60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788938" y="1455068"/>
            <a:ext cx="2736304" cy="132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5733366" y="1463949"/>
            <a:ext cx="2736304" cy="132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ประมวลภาพ มาตรการส่งเสริมความเป็นอยู่ของประชาชนตามนโยบายรัฐบาล</a:t>
            </a:r>
            <a:b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๑๒  พฤศจิกายน  ๒๕๕๘ </a:t>
            </a:r>
            <a:b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บ้านยางกระเดา หมู่ที่ ๑๐ ตำบลท่าเมือง อำเภอดอนมดแดง จังหวัดอุบลราชธานี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5536" y="1693545"/>
            <a:ext cx="3024336" cy="777081"/>
          </a:xfrm>
        </p:spPr>
        <p:txBody>
          <a:bodyPr>
            <a:normAutofit fontScale="92500"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โครงสร้างพื้นฐานการผลิต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ตัวแทนเนื้อหา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17717"/>
            <a:ext cx="2328216" cy="1620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658229" y="1795108"/>
            <a:ext cx="2736304" cy="648072"/>
          </a:xfrm>
        </p:spPr>
        <p:txBody>
          <a:bodyPr>
            <a:normAutofit fontScale="40000" lnSpcReduction="20000"/>
          </a:bodyPr>
          <a:lstStyle/>
          <a:p>
            <a:endParaRPr lang="th-TH" dirty="0" smtClean="0"/>
          </a:p>
          <a:p>
            <a:pPr algn="ctr"/>
            <a:r>
              <a:rPr lang="th-TH" sz="7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ประสิทธิภาพการผลิต</a:t>
            </a:r>
            <a:endParaRPr lang="th-TH" sz="7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774554" y="1556792"/>
            <a:ext cx="15005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ต้นทาง</a:t>
            </a:r>
            <a:endParaRPr lang="th-TH" sz="3600" b="1" dirty="0"/>
          </a:p>
        </p:txBody>
      </p:sp>
      <p:pic>
        <p:nvPicPr>
          <p:cNvPr id="4" name="Picture 2" descr="J:\อุบล\อุบล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75" y="5124750"/>
            <a:ext cx="2431146" cy="1614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3" descr="J:\อุบล\อุบล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415364"/>
            <a:ext cx="2520280" cy="159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คำบรรยายภาพแบบสี่เหลี่ยม 14"/>
          <p:cNvSpPr/>
          <p:nvPr/>
        </p:nvSpPr>
        <p:spPr>
          <a:xfrm>
            <a:off x="5004048" y="2862750"/>
            <a:ext cx="3699209" cy="15526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โครงการธนาคารข้าวหมู่บ้าน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โรงสีชุมชนบ้านยางกระ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ปรับเปลี่ยนพฤติกรรมในการปลูกพืช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การปลูกพืชใช้น้ำน้อย ในฤดูแล้ง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คำบรรยายภาพแบบสี่เหลี่ยม 15"/>
          <p:cNvSpPr/>
          <p:nvPr/>
        </p:nvSpPr>
        <p:spPr>
          <a:xfrm>
            <a:off x="517587" y="2862750"/>
            <a:ext cx="3279006" cy="15961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พัฒนาแหล่งน้ำต้นทุนในพื้นที่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โครงการธนาคารต้นไม้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การบริหารจัดการน้ำ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7" name="Picture 3" descr="J:\1447897979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90" y="5085184"/>
            <a:ext cx="2421978" cy="1654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68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611560" y="1472889"/>
            <a:ext cx="2736304" cy="11121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5743748" y="1472889"/>
            <a:ext cx="2736304" cy="11606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ประมวลภาพ มาตรการส่งเสริมความเป็นอยู่ของประชาชนตามนโยบายรัฐบาล</a:t>
            </a:r>
            <a:b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๑๒  พฤศจิกายน  ๒๕๕๘ </a:t>
            </a:r>
            <a:b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บ้านยางกระเดา หมู่ที่ ๑๐ ตำบลท่าเมือง อำเภอดอนมดแดง จังหวัดอุบลราชธานี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32637" y="1340768"/>
            <a:ext cx="2736304" cy="1087487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การเพิ่มมูลค่า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1895" y="3933056"/>
            <a:ext cx="3250704" cy="2262237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737860" y="1268760"/>
            <a:ext cx="2520280" cy="1111416"/>
          </a:xfrm>
        </p:spPr>
        <p:txBody>
          <a:bodyPr>
            <a:normAutofit/>
          </a:bodyPr>
          <a:lstStyle/>
          <a:p>
            <a:r>
              <a:rPr lang="th-TH" dirty="0" smtClean="0"/>
              <a:t>       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</a:t>
            </a:r>
          </a:p>
        </p:txBody>
      </p:sp>
      <p:pic>
        <p:nvPicPr>
          <p:cNvPr id="11" name="ตัวแทนเนื้อหา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94731"/>
            <a:ext cx="3813822" cy="21632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3722599" y="1638180"/>
            <a:ext cx="15841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กลางทาง</a:t>
            </a:r>
            <a:endParaRPr lang="th-TH" sz="3600" b="1" dirty="0"/>
          </a:p>
        </p:txBody>
      </p:sp>
      <p:pic>
        <p:nvPicPr>
          <p:cNvPr id="2050" name="Picture 2" descr="J:\อุบล\อุบล 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2986"/>
            <a:ext cx="244827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อุบล\อุบล 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2156"/>
            <a:ext cx="3600399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2951819" y="2633542"/>
            <a:ext cx="3132349" cy="226420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เรียนรู้การเพิ่มมูลค่าผลผลิต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การใช้ปุ๋ยหมักสูตรพระราชทาน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การผลิตเมล็ดพันธุ์ข้าว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การแปรรูปผลิตภัณฑ์ข้าว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Otop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J:\1447898103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3072"/>
            <a:ext cx="2743455" cy="1984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447898053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78" y="5333227"/>
            <a:ext cx="2879345" cy="1665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วงรี 9"/>
          <p:cNvSpPr/>
          <p:nvPr/>
        </p:nvSpPr>
        <p:spPr>
          <a:xfrm>
            <a:off x="665490" y="1529569"/>
            <a:ext cx="2736304" cy="12458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5685791" y="1520122"/>
            <a:ext cx="2736304" cy="1245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ประมวลภาพ มาตรการส่งเสริมความเป็นอยู่ของประชาชนตามนโยบายรัฐบาล</a:t>
            </a:r>
            <a:b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๑๒  พฤศจิกายน  ๒๕๕๘ </a:t>
            </a:r>
            <a:b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บ้านยางกระเดา หมู่ที่ ๑๐ ตำบลท่าเมือง อำเภอดอนมดแดง จังหวัดอุบลราชธานี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21474" y="1763953"/>
            <a:ext cx="3024336" cy="777081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ตัวแทนเนื้อหา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19242"/>
            <a:ext cx="2448272" cy="2202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685791" y="1828458"/>
            <a:ext cx="2736304" cy="648072"/>
          </a:xfrm>
        </p:spPr>
        <p:txBody>
          <a:bodyPr>
            <a:normAutofit fontScale="25000" lnSpcReduction="20000"/>
          </a:bodyPr>
          <a:lstStyle/>
          <a:p>
            <a:endParaRPr lang="th-TH" dirty="0" smtClean="0"/>
          </a:p>
          <a:p>
            <a:pPr algn="ctr"/>
            <a:r>
              <a:rPr lang="th-TH" sz="1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การจำหน่าย</a:t>
            </a:r>
            <a:endParaRPr lang="th-TH" sz="1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ตัวแทนเนื้อหา 1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3805"/>
            <a:ext cx="2487894" cy="2161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3712284" y="1685847"/>
            <a:ext cx="16518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ปลายทาง</a:t>
            </a:r>
            <a:endParaRPr lang="th-TH" sz="3600" b="1" dirty="0"/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4501757" y="2775420"/>
            <a:ext cx="1654419" cy="65880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 flipH="1">
            <a:off x="2987823" y="2775420"/>
            <a:ext cx="1480573" cy="65880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876903" y="3573016"/>
            <a:ext cx="3323310" cy="204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 smtClean="0"/>
              <a:t>ตลาดนัดหมู่บ้าน/ชุมชน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 smtClean="0"/>
              <a:t>ตลาดประชารัฐเพื่อชุมชน  (</a:t>
            </a:r>
            <a:r>
              <a:rPr lang="th-TH" sz="2400" b="1" dirty="0" err="1" smtClean="0"/>
              <a:t>ธกส</a:t>
            </a:r>
            <a:r>
              <a:rPr lang="th-TH" sz="2400" b="1" dirty="0" smtClean="0"/>
              <a:t>./ออมสิน/ </a:t>
            </a:r>
            <a:r>
              <a:rPr lang="en-US" sz="2000" b="1" dirty="0" smtClean="0"/>
              <a:t>SME Bank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 smtClean="0"/>
              <a:t>ตลาดสีเขียว  สินค้าพืชผัก สวนครัว</a:t>
            </a:r>
            <a:endParaRPr lang="th-TH" sz="2400" b="1" dirty="0"/>
          </a:p>
        </p:txBody>
      </p:sp>
      <p:pic>
        <p:nvPicPr>
          <p:cNvPr id="2050" name="Picture 2" descr="J:\อุบล\อุบล 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36086"/>
            <a:ext cx="2952328" cy="1762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อุบล\อุบล 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79" y="5719694"/>
            <a:ext cx="2409935" cy="1138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อุบล\อุบล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81" y="2996952"/>
            <a:ext cx="4969748" cy="368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มาตรการส่งเสริมความเป็นอยู่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ของประชาชนตามนโยบายรัฐบาล</a:t>
            </a:r>
            <a:endParaRPr lang="th-TH" dirty="0"/>
          </a:p>
        </p:txBody>
      </p:sp>
      <p:pic>
        <p:nvPicPr>
          <p:cNvPr id="10" name="ตัวแทนเนื้อหา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4" y="3663338"/>
            <a:ext cx="252028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ตัวแทนเนื้อหา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7" y="3457453"/>
            <a:ext cx="2880320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แผนผังลำดับงาน: เทปเจาะรู 8"/>
          <p:cNvSpPr/>
          <p:nvPr/>
        </p:nvSpPr>
        <p:spPr>
          <a:xfrm>
            <a:off x="2759128" y="1535801"/>
            <a:ext cx="3614650" cy="1008112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ลดรายจ่าย  เพิ่มรายได้</a:t>
            </a:r>
            <a:endParaRPr 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J:\อุบล\อุบล 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" y="1431090"/>
            <a:ext cx="2842980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1447898081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78" y="1431090"/>
            <a:ext cx="2843807" cy="19979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161</Words>
  <Application>Microsoft Office PowerPoint</Application>
  <PresentationFormat>นำเสนอทางหน้าจอ (4:3)</PresentationFormat>
  <Paragraphs>35</Paragraphs>
  <Slides>4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ประมวลภาพ มาตรการส่งเสริมความเป็นอยู่ของประชาชนตามนโยบายรัฐบาล ๑๒  พฤศจิกายน  ๒๕๕๘  ณ บ้านยางกระเดา หมู่ที่ ๑๐ ตำบลท่าเมือง อำเภอดอนมดแดง จังหวัดอุบลราชธานี</vt:lpstr>
      <vt:lpstr>ประมวลภาพ มาตรการส่งเสริมความเป็นอยู่ของประชาชนตามนโยบายรัฐบาล ๑๒  พฤศจิกายน  ๒๕๕๘  ณ บ้านยางกระเดา หมู่ที่ ๑๐ ตำบลท่าเมือง อำเภอดอนมดแดง จังหวัดอุบลราชธานี</vt:lpstr>
      <vt:lpstr>ประมวลภาพ มาตรการส่งเสริมความเป็นอยู่ของประชาชนตามนโยบายรัฐบาล ๑๒  พฤศจิกายน  ๒๕๕๘  ณ บ้านยางกระเดา หมู่ที่ ๑๐ ตำบลท่าเมือง อำเภอดอนมดแดง จังหวัดอุบลราชธานี</vt:lpstr>
      <vt:lpstr>มาตรการส่งเสริมความเป็นอยู่ ของประชาชนตามนโยบายรัฐบาล</vt:lpstr>
    </vt:vector>
  </TitlesOfParts>
  <Company>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Optimax</dc:creator>
  <cp:lastModifiedBy>Optimax</cp:lastModifiedBy>
  <cp:revision>47</cp:revision>
  <dcterms:created xsi:type="dcterms:W3CDTF">2015-11-18T00:52:22Z</dcterms:created>
  <dcterms:modified xsi:type="dcterms:W3CDTF">2015-12-02T06:18:31Z</dcterms:modified>
</cp:coreProperties>
</file>